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5" roundtripDataSignature="AMtx7mgFNgxUN9nKL5+KHRKvBWA6Icog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364277-BBDE-4F02-BF85-25F4A1AE47EE}">
  <a:tblStyle styleId="{C4364277-BBDE-4F02-BF85-25F4A1AE47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customschemas.google.com/relationships/presentationmetadata" Target="meta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76" name="Google Shape;77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88" name="Google Shape;78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02" name="Google Shape;80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8" name="Google Shape;81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27" name="Google Shape;82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39" name="Google Shape;83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1" name="Google Shape;85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60" name="Google Shape;86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71" name="Google Shape;87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80" name="Google Shape;88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92" name="Google Shape;89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" name="Google Shape;19;p80"/>
          <p:cNvSpPr txBox="1"/>
          <p:nvPr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showMasterSp="0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showMasterSp="0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showMasterSp="0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8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9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jpg"/><Relationship Id="rId4" Type="http://schemas.openxmlformats.org/officeDocument/2006/relationships/image" Target="../media/image7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jpg"/><Relationship Id="rId4" Type="http://schemas.openxmlformats.org/officeDocument/2006/relationships/image" Target="../media/image7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jpg"/><Relationship Id="rId4" Type="http://schemas.openxmlformats.org/officeDocument/2006/relationships/image" Target="../media/image7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91" name="Google Shape;91;p1"/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4387810" y="3075057"/>
              <a:ext cx="341638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4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Design A Trip</a:t>
              </a:r>
              <a:endPara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10"/>
          <p:cNvSpPr txBox="1"/>
          <p:nvPr/>
        </p:nvSpPr>
        <p:spPr>
          <a:xfrm>
            <a:off x="863600" y="285462"/>
            <a:ext cx="40446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비밀번호 찾기 &gt; 결과</a:t>
            </a:r>
            <a:endParaRPr/>
          </a:p>
        </p:txBody>
      </p:sp>
      <p:sp>
        <p:nvSpPr>
          <p:cNvPr id="214" name="Google Shape;214;p1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10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" name="Google Shape;216;p10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10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찾기(결과)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회원의 비밀번호를 보여준다. 해당 회원 정보가 없으면 없다는 메시지를 보여준다.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5" y="1165783"/>
            <a:ext cx="7697654" cy="289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427" y="3758525"/>
            <a:ext cx="7697152" cy="24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1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11"/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  <p:sp>
        <p:nvSpPr>
          <p:cNvPr id="228" name="Google Shape;228;p11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11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" name="Google Shape;230;p11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11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사용자의 이름, 이메일, 비밀번호, 비밀번호 확인, 성별, 생년원일, 전화번호를 입력하면 회원가입이 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5자 이내, 이메일 33자이내, 비밀번호 33자이내, 전화번호 11자 이내로 입력한다.</a:t>
            </a:r>
            <a:endParaRPr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59" y="1128925"/>
            <a:ext cx="7095939" cy="544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12"/>
          <p:cNvSpPr txBox="1"/>
          <p:nvPr/>
        </p:nvSpPr>
        <p:spPr>
          <a:xfrm>
            <a:off x="863600" y="285462"/>
            <a:ext cx="83728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회원가입 &gt; 아이디중복검사 및 비밀번호 확인</a:t>
            </a:r>
            <a:endParaRPr/>
          </a:p>
        </p:txBody>
      </p:sp>
      <p:sp>
        <p:nvSpPr>
          <p:cNvPr id="241" name="Google Shape;241;p1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12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12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p12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중복검사 및 비밀번호 확인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사용자의 아이디가 중복된 아이디가 있는지 확인, 비밀번호를 일치하게 입력했는지 확인한다.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8231191" y="4621240"/>
            <a:ext cx="3768884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아이디는 중복확인 후 다음 단계로 넘어갈 수 있다.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비밀번호와 비밀번호 확인에 입력한 데이터가 일치해야 한다.</a:t>
            </a:r>
            <a:endParaRPr/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654" y="1297459"/>
            <a:ext cx="7069931" cy="506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13"/>
          <p:cNvGrpSpPr/>
          <p:nvPr/>
        </p:nvGrpSpPr>
        <p:grpSpPr>
          <a:xfrm>
            <a:off x="833855" y="2853155"/>
            <a:ext cx="4367070" cy="1151690"/>
            <a:chOff x="656055" y="2853155"/>
            <a:chExt cx="4367070" cy="1151690"/>
          </a:xfrm>
        </p:grpSpPr>
        <p:grpSp>
          <p:nvGrpSpPr>
            <p:cNvPr id="253" name="Google Shape;253;p13"/>
            <p:cNvGrpSpPr/>
            <p:nvPr/>
          </p:nvGrpSpPr>
          <p:grpSpPr>
            <a:xfrm>
              <a:off x="656055" y="2853155"/>
              <a:ext cx="4367070" cy="1151690"/>
              <a:chOff x="3792955" y="2747211"/>
              <a:chExt cx="4367070" cy="1151690"/>
            </a:xfrm>
          </p:grpSpPr>
          <p:sp>
            <p:nvSpPr>
              <p:cNvPr id="254" name="Google Shape;254;p13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3"/>
              <p:cNvSpPr txBox="1"/>
              <p:nvPr/>
            </p:nvSpPr>
            <p:spPr>
              <a:xfrm>
                <a:off x="4067238" y="3109221"/>
                <a:ext cx="409278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일정생성, 마이페이지</a:t>
                </a:r>
                <a:endParaRPr/>
              </a:p>
            </p:txBody>
          </p:sp>
        </p:grpSp>
        <p:sp>
          <p:nvSpPr>
            <p:cNvPr id="256" name="Google Shape;256;p13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2,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1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14"/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</a:t>
            </a:r>
            <a:endParaRPr/>
          </a:p>
        </p:txBody>
      </p:sp>
      <p:sp>
        <p:nvSpPr>
          <p:cNvPr id="264" name="Google Shape;264;p1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14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6" name="Google Shape;266;p14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14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일정생성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리뷰관리, tip/기록, 정보수정/탈퇴 페이지로 이동할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688" y="1121477"/>
            <a:ext cx="7254146" cy="535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1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15"/>
          <p:cNvSpPr txBox="1"/>
          <p:nvPr/>
        </p:nvSpPr>
        <p:spPr>
          <a:xfrm>
            <a:off x="863600" y="285462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일정생성(정보입력)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15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p15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5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일정생성(정보입력)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제목, 시작 날짜, 종료 날짜, 지역, 도시를 입력 후 생성 버튼을 누르면 여행일정이 생성된다.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제목을 100자 이내로 입력 가능하다.</a:t>
            </a:r>
            <a:endParaRPr/>
          </a:p>
        </p:txBody>
      </p:sp>
      <p:pic>
        <p:nvPicPr>
          <p:cNvPr id="282" name="Google Shape;2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03" y="1133275"/>
            <a:ext cx="7282452" cy="554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1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16"/>
          <p:cNvSpPr txBox="1"/>
          <p:nvPr/>
        </p:nvSpPr>
        <p:spPr>
          <a:xfrm>
            <a:off x="863600" y="285462"/>
            <a:ext cx="47532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방문장소목록</a:t>
            </a:r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6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16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16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방문장소목록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방문장소를 추가하면 일자별 방문장소 테이블에 일자별로 방문장소가 추가된다.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265" y="1104991"/>
            <a:ext cx="7582328" cy="498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17"/>
          <p:cNvSpPr txBox="1"/>
          <p:nvPr/>
        </p:nvSpPr>
        <p:spPr>
          <a:xfrm>
            <a:off x="863600" y="285462"/>
            <a:ext cx="44550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</a:t>
            </a:r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17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17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17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명소 리스트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지역의 명소 리스트가 출력된다. 페이지 번호를 누르면 해당 번호의 페이지로 이동한다.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332" y="1297459"/>
            <a:ext cx="7210193" cy="512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1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18"/>
          <p:cNvSpPr txBox="1"/>
          <p:nvPr/>
        </p:nvSpPr>
        <p:spPr>
          <a:xfrm>
            <a:off x="863600" y="285462"/>
            <a:ext cx="74943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 &gt; 방문장소 추가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8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18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18"/>
          <p:cNvSpPr/>
          <p:nvPr/>
        </p:nvSpPr>
        <p:spPr>
          <a:xfrm>
            <a:off x="8231191" y="1576273"/>
            <a:ext cx="376888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방문장소 추가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‘추가’버튼을 누르면 계획한 일자들이 버튼으로 출력되고 방문하고 싶은 날짜를 클릭하면 해당날짜에 장소가 추가된다.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46" y="1297458"/>
            <a:ext cx="7443449" cy="494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1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p19"/>
          <p:cNvSpPr txBox="1"/>
          <p:nvPr/>
        </p:nvSpPr>
        <p:spPr>
          <a:xfrm>
            <a:off x="863600" y="285462"/>
            <a:ext cx="89498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 &gt; 방문장소 추가 후 화면</a:t>
            </a:r>
            <a:endParaRPr/>
          </a:p>
        </p:txBody>
      </p:sp>
      <p:sp>
        <p:nvSpPr>
          <p:cNvPr id="329" name="Google Shape;329;p1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19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19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19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방문장소 추가 후 화면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추가했던 장소가 일자별 방문장소에서 해당 날짜 탭에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80" y="1156396"/>
            <a:ext cx="7352032" cy="5416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497" y="23172"/>
            <a:ext cx="6096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"/>
          <p:cNvGrpSpPr/>
          <p:nvPr/>
        </p:nvGrpSpPr>
        <p:grpSpPr>
          <a:xfrm>
            <a:off x="440154" y="408177"/>
            <a:ext cx="3700046" cy="874714"/>
            <a:chOff x="389354" y="547877"/>
            <a:chExt cx="3700046" cy="874714"/>
          </a:xfrm>
        </p:grpSpPr>
        <p:sp>
          <p:nvSpPr>
            <p:cNvPr id="99" name="Google Shape;99;p2"/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567305" y="714705"/>
              <a:ext cx="33441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4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</p:grpSp>
      <p:cxnSp>
        <p:nvCxnSpPr>
          <p:cNvPr id="101" name="Google Shape;101;p2"/>
          <p:cNvCxnSpPr/>
          <p:nvPr/>
        </p:nvCxnSpPr>
        <p:spPr>
          <a:xfrm>
            <a:off x="389354" y="1625600"/>
            <a:ext cx="5706646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2" name="Google Shape;102;p2"/>
          <p:cNvGrpSpPr/>
          <p:nvPr/>
        </p:nvGrpSpPr>
        <p:grpSpPr>
          <a:xfrm>
            <a:off x="440154" y="1898164"/>
            <a:ext cx="3525645" cy="690146"/>
            <a:chOff x="440154" y="2095500"/>
            <a:chExt cx="3525645" cy="690146"/>
          </a:xfrm>
        </p:grpSpPr>
        <p:sp>
          <p:nvSpPr>
            <p:cNvPr id="103" name="Google Shape;103;p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251594" y="2178963"/>
              <a:ext cx="27142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회원가입, 로그인</a:t>
              </a: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40154" y="2969576"/>
            <a:ext cx="4205318" cy="690146"/>
            <a:chOff x="440154" y="2095500"/>
            <a:chExt cx="4205318" cy="690146"/>
          </a:xfrm>
        </p:grpSpPr>
        <p:sp>
          <p:nvSpPr>
            <p:cNvPr id="107" name="Google Shape;107;p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251594" y="2178963"/>
              <a:ext cx="33938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일정생성, 마이페이지</a:t>
              </a: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440154" y="3965145"/>
            <a:ext cx="4356000" cy="690146"/>
            <a:chOff x="440154" y="2095500"/>
            <a:chExt cx="4356000" cy="690146"/>
          </a:xfrm>
        </p:grpSpPr>
        <p:sp>
          <p:nvSpPr>
            <p:cNvPr id="111" name="Google Shape;111;p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251594" y="2178963"/>
              <a:ext cx="354456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음식점, 명소, 주차시설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440154" y="5036557"/>
            <a:ext cx="3865481" cy="690146"/>
            <a:chOff x="440154" y="2095500"/>
            <a:chExt cx="3865481" cy="690146"/>
          </a:xfrm>
        </p:grpSpPr>
        <p:sp>
          <p:nvSpPr>
            <p:cNvPr id="115" name="Google Shape;115;p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1251594" y="2178963"/>
              <a:ext cx="30540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추천경로, 원격여행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440154" y="6041553"/>
            <a:ext cx="5035673" cy="690146"/>
            <a:chOff x="440154" y="2095500"/>
            <a:chExt cx="5035673" cy="690146"/>
          </a:xfrm>
        </p:grpSpPr>
        <p:sp>
          <p:nvSpPr>
            <p:cNvPr id="119" name="Google Shape;119;p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251594" y="2178963"/>
              <a:ext cx="422423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축제, 신규관광명소, 코로나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2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20"/>
          <p:cNvSpPr txBox="1"/>
          <p:nvPr/>
        </p:nvSpPr>
        <p:spPr>
          <a:xfrm>
            <a:off x="863600" y="285462"/>
            <a:ext cx="90396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 &gt; 일정 생성 완료 화면(1)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20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4" name="Google Shape;344;p20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20"/>
          <p:cNvSpPr/>
          <p:nvPr/>
        </p:nvSpPr>
        <p:spPr>
          <a:xfrm>
            <a:off x="8231191" y="1576273"/>
            <a:ext cx="376888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생성 완료 화면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방문하려고 예정된 장소들이 일자별로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36" y="1054099"/>
            <a:ext cx="7458619" cy="503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2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21"/>
          <p:cNvSpPr txBox="1"/>
          <p:nvPr/>
        </p:nvSpPr>
        <p:spPr>
          <a:xfrm>
            <a:off x="863600" y="285462"/>
            <a:ext cx="90396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 &gt; 일정 생성 완료 화면(2)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21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21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21"/>
          <p:cNvSpPr/>
          <p:nvPr/>
        </p:nvSpPr>
        <p:spPr>
          <a:xfrm>
            <a:off x="8231191" y="1576273"/>
            <a:ext cx="376888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생성 완료 화면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방문하려고 예정된 장소들이 일자별로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51" y="1237964"/>
            <a:ext cx="7332766" cy="533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2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22"/>
          <p:cNvSpPr txBox="1"/>
          <p:nvPr/>
        </p:nvSpPr>
        <p:spPr>
          <a:xfrm>
            <a:off x="863600" y="285462"/>
            <a:ext cx="90396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 &gt; 일정 생성 완료 화면(3)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2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0" name="Google Shape;370;p22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22"/>
          <p:cNvSpPr/>
          <p:nvPr/>
        </p:nvSpPr>
        <p:spPr>
          <a:xfrm>
            <a:off x="8231191" y="1576273"/>
            <a:ext cx="376888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생성 완료 화면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방문하려고 예정된 장소들이 일자별로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373" name="Google Shape;3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267" y="1237964"/>
            <a:ext cx="7399567" cy="502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2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23"/>
          <p:cNvSpPr txBox="1"/>
          <p:nvPr/>
        </p:nvSpPr>
        <p:spPr>
          <a:xfrm>
            <a:off x="863600" y="285462"/>
            <a:ext cx="74943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일정생성 &gt; 명소 리스트 &gt; 방문장소 삭제</a:t>
            </a:r>
            <a:endParaRPr/>
          </a:p>
        </p:txBody>
      </p:sp>
      <p:sp>
        <p:nvSpPr>
          <p:cNvPr id="381" name="Google Shape;381;p23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23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23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23"/>
          <p:cNvSpPr/>
          <p:nvPr/>
        </p:nvSpPr>
        <p:spPr>
          <a:xfrm>
            <a:off x="8231191" y="1576274"/>
            <a:ext cx="376888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방문장소 삭제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 예정이던 장소를 삭제할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 사진이 삭제 전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 사진이 삭제 후</a:t>
            </a:r>
            <a:endParaRPr/>
          </a:p>
        </p:txBody>
      </p:sp>
      <p:sp>
        <p:nvSpPr>
          <p:cNvPr id="385" name="Google Shape;385;p23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386" name="Google Shape;3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2357" y="1297459"/>
            <a:ext cx="3887854" cy="48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19" y="1316708"/>
            <a:ext cx="3502639" cy="507913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3"/>
          <p:cNvSpPr/>
          <p:nvPr/>
        </p:nvSpPr>
        <p:spPr>
          <a:xfrm>
            <a:off x="3266390" y="4966635"/>
            <a:ext cx="336362" cy="31387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2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24"/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</a:t>
            </a:r>
            <a:endParaRPr/>
          </a:p>
        </p:txBody>
      </p:sp>
      <p:sp>
        <p:nvSpPr>
          <p:cNvPr id="396" name="Google Shape;396;p2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24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24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여행일정 관리 조회, 수정, 삭제 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5" y="1193608"/>
            <a:ext cx="7576453" cy="521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2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" name="Google Shape;406;p25"/>
          <p:cNvSpPr txBox="1"/>
          <p:nvPr/>
        </p:nvSpPr>
        <p:spPr>
          <a:xfrm>
            <a:off x="863600" y="285462"/>
            <a:ext cx="28873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일정관리&gt;삭제</a:t>
            </a:r>
            <a:endParaRPr/>
          </a:p>
        </p:txBody>
      </p:sp>
      <p:sp>
        <p:nvSpPr>
          <p:cNvPr id="407" name="Google Shape;407;p2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25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25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여행일정 관리 조회, 수정, 삭제 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6" y="1193608"/>
            <a:ext cx="4112878" cy="521893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25"/>
          <p:cNvSpPr/>
          <p:nvPr/>
        </p:nvSpPr>
        <p:spPr>
          <a:xfrm>
            <a:off x="3483428" y="6085922"/>
            <a:ext cx="257299" cy="3266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8089" y="1381552"/>
            <a:ext cx="4203865" cy="5234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26"/>
          <p:cNvSpPr txBox="1"/>
          <p:nvPr/>
        </p:nvSpPr>
        <p:spPr>
          <a:xfrm>
            <a:off x="863600" y="285462"/>
            <a:ext cx="37080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일정관리&gt;여행경로</a:t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26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26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여행경로 조회 및 수정 삭제가능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3608"/>
            <a:ext cx="4154444" cy="521893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6"/>
          <p:cNvSpPr/>
          <p:nvPr/>
        </p:nvSpPr>
        <p:spPr>
          <a:xfrm>
            <a:off x="780142" y="5640592"/>
            <a:ext cx="370115" cy="3266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425" name="Google Shape;4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415" y="1576274"/>
            <a:ext cx="4329539" cy="522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2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27"/>
          <p:cNvSpPr txBox="1"/>
          <p:nvPr/>
        </p:nvSpPr>
        <p:spPr>
          <a:xfrm>
            <a:off x="863600" y="285462"/>
            <a:ext cx="47692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일정관리&gt;여행경로&gt;수정</a:t>
            </a:r>
            <a:endParaRPr/>
          </a:p>
        </p:txBody>
      </p:sp>
      <p:sp>
        <p:nvSpPr>
          <p:cNvPr id="433" name="Google Shape;433;p2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7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p27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여행경로 조회 및 수정 삭제가능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436" name="Google Shape;4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237964"/>
            <a:ext cx="4132613" cy="522307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7"/>
          <p:cNvSpPr/>
          <p:nvPr/>
        </p:nvSpPr>
        <p:spPr>
          <a:xfrm>
            <a:off x="3158836" y="6032478"/>
            <a:ext cx="301172" cy="3266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0103" y="1237964"/>
            <a:ext cx="4266659" cy="516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2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5" name="Google Shape;445;p28"/>
          <p:cNvSpPr txBox="1"/>
          <p:nvPr/>
        </p:nvSpPr>
        <p:spPr>
          <a:xfrm>
            <a:off x="863600" y="285462"/>
            <a:ext cx="47692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일정관리&gt;여행경로&gt;삭제</a:t>
            </a:r>
            <a:endParaRPr/>
          </a:p>
        </p:txBody>
      </p:sp>
      <p:sp>
        <p:nvSpPr>
          <p:cNvPr id="446" name="Google Shape;446;p2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28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28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여행경로 조회 및 수정 삭제가능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08" y="1195946"/>
            <a:ext cx="7501235" cy="562003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8"/>
          <p:cNvSpPr/>
          <p:nvPr/>
        </p:nvSpPr>
        <p:spPr>
          <a:xfrm>
            <a:off x="6157356" y="5477284"/>
            <a:ext cx="301172" cy="3266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2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29"/>
          <p:cNvSpPr txBox="1"/>
          <p:nvPr/>
        </p:nvSpPr>
        <p:spPr>
          <a:xfrm>
            <a:off x="863600" y="285462"/>
            <a:ext cx="58721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일정관리&gt;여행물품 체크리스트</a:t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29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p29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여행물품 관리 조회, 수정, 삭제 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6" y="1193608"/>
            <a:ext cx="4201944" cy="521893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/>
          <p:nvPr/>
        </p:nvSpPr>
        <p:spPr>
          <a:xfrm>
            <a:off x="1116281" y="5640592"/>
            <a:ext cx="451262" cy="3266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463" name="Google Shape;46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060" y="1380617"/>
            <a:ext cx="3855480" cy="521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3"/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28" name="Google Shape;128;p3"/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9" name="Google Shape;129;p3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"/>
              <p:cNvSpPr txBox="1"/>
              <p:nvPr/>
            </p:nvSpPr>
            <p:spPr>
              <a:xfrm>
                <a:off x="4067238" y="3109221"/>
                <a:ext cx="365837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회원가입, 로그인</a:t>
                </a:r>
                <a:endParaRPr/>
              </a:p>
            </p:txBody>
          </p:sp>
        </p:grpSp>
        <p:sp>
          <p:nvSpPr>
            <p:cNvPr id="131" name="Google Shape;131;p3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1,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3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30"/>
          <p:cNvSpPr txBox="1"/>
          <p:nvPr/>
        </p:nvSpPr>
        <p:spPr>
          <a:xfrm>
            <a:off x="863600" y="285462"/>
            <a:ext cx="69333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일정관리&gt;여행물품 체크리스트&gt;추가</a:t>
            </a:r>
            <a:endParaRPr/>
          </a:p>
        </p:txBody>
      </p:sp>
      <p:sp>
        <p:nvSpPr>
          <p:cNvPr id="471" name="Google Shape;471;p3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30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3" name="Google Shape;473;p30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여행물품 관리 조회, 수정, 삭제 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474" name="Google Shape;4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3608"/>
            <a:ext cx="8011949" cy="521893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0"/>
          <p:cNvSpPr/>
          <p:nvPr/>
        </p:nvSpPr>
        <p:spPr>
          <a:xfrm>
            <a:off x="2327564" y="3694670"/>
            <a:ext cx="190004" cy="18856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3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31"/>
          <p:cNvSpPr txBox="1"/>
          <p:nvPr/>
        </p:nvSpPr>
        <p:spPr>
          <a:xfrm>
            <a:off x="863600" y="285462"/>
            <a:ext cx="69333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일정관리&gt;여행물품 체크리스트&gt;추가</a:t>
            </a:r>
            <a:endParaRPr/>
          </a:p>
        </p:txBody>
      </p:sp>
      <p:sp>
        <p:nvSpPr>
          <p:cNvPr id="483" name="Google Shape;483;p31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31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31"/>
          <p:cNvSpPr/>
          <p:nvPr/>
        </p:nvSpPr>
        <p:spPr>
          <a:xfrm>
            <a:off x="8231191" y="1576274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여행물품 관리 조회, 수정, 삭제 가능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31" y="1417250"/>
            <a:ext cx="7220191" cy="495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3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p32"/>
          <p:cNvSpPr txBox="1"/>
          <p:nvPr/>
        </p:nvSpPr>
        <p:spPr>
          <a:xfrm>
            <a:off x="863600" y="285462"/>
            <a:ext cx="43428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메인화면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32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6" name="Google Shape;496;p32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32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메인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리뷰관리, tip/기록, 정보수정/탈퇴 페이지로 이동할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34" y="1237964"/>
            <a:ext cx="7393030" cy="49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3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" name="Google Shape;506;p33"/>
          <p:cNvSpPr txBox="1"/>
          <p:nvPr/>
        </p:nvSpPr>
        <p:spPr>
          <a:xfrm>
            <a:off x="863600" y="285462"/>
            <a:ext cx="5436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리뷰관리(명소)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33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33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33"/>
          <p:cNvSpPr/>
          <p:nvPr/>
        </p:nvSpPr>
        <p:spPr>
          <a:xfrm>
            <a:off x="8231191" y="1576273"/>
            <a:ext cx="3768884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리뷰관리(명소)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명소에 관한 리뷰를 테이블 형태로 보여준다. 수정을 누르면 수정화면으로 삭제를 누르면 삭제하는 기능으로 넘어간다.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페이지바의 번호를 누르면 해당 번호의 페이지로 이동한다.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3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" name="Google Shape;5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46" y="1221064"/>
            <a:ext cx="3761222" cy="535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2868" y="1237965"/>
            <a:ext cx="3570019" cy="514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3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p34"/>
          <p:cNvSpPr txBox="1"/>
          <p:nvPr/>
        </p:nvSpPr>
        <p:spPr>
          <a:xfrm>
            <a:off x="863600" y="285462"/>
            <a:ext cx="6721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리뷰관리(명소) &gt; 수정</a:t>
            </a:r>
            <a:endParaRPr/>
          </a:p>
        </p:txBody>
      </p:sp>
      <p:sp>
        <p:nvSpPr>
          <p:cNvPr id="521" name="Google Shape;521;p3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34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34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4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리뷰수정(명소)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명소에 관한 리뷰를 수정하는 화면이다.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점수는 최대 10점까지 입력 가능하다.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내용은 1000자 이내로 입력 가능하다.</a:t>
            </a:r>
            <a:endParaRPr/>
          </a:p>
        </p:txBody>
      </p:sp>
      <p:pic>
        <p:nvPicPr>
          <p:cNvPr id="526" name="Google Shape;5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83" y="1164182"/>
            <a:ext cx="7216723" cy="5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3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3" name="Google Shape;533;p35"/>
          <p:cNvSpPr txBox="1"/>
          <p:nvPr/>
        </p:nvSpPr>
        <p:spPr>
          <a:xfrm>
            <a:off x="863600" y="285462"/>
            <a:ext cx="81772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리뷰관리(명소) &gt; 수정 후 화면</a:t>
            </a:r>
            <a:endParaRPr/>
          </a:p>
        </p:txBody>
      </p:sp>
      <p:sp>
        <p:nvSpPr>
          <p:cNvPr id="534" name="Google Shape;534;p3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35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35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35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리뷰수정 후 화면(명소)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수정한 1번 리뷰 내용이 변경된 것을 확인할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9" name="Google Shape;5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20" y="1074927"/>
            <a:ext cx="7331693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3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6" name="Google Shape;546;p36"/>
          <p:cNvSpPr txBox="1"/>
          <p:nvPr/>
        </p:nvSpPr>
        <p:spPr>
          <a:xfrm>
            <a:off x="863600" y="285462"/>
            <a:ext cx="67217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리뷰관리(명소) &gt; 삭제</a:t>
            </a:r>
            <a:endParaRPr/>
          </a:p>
        </p:txBody>
      </p:sp>
      <p:sp>
        <p:nvSpPr>
          <p:cNvPr id="547" name="Google Shape;547;p3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36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9" name="Google Shape;549;p36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" name="Google Shape;550;p36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리뷰삭제 화면(명소)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삭제하려는 리뷰를 삭제할 것인지 확인하는 메시지 화면이다. (음식점, 원격투어 리뷰 기능 동일)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2" name="Google Shape;5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57" y="1237964"/>
            <a:ext cx="7150143" cy="537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3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9" name="Google Shape;559;p37"/>
          <p:cNvSpPr txBox="1"/>
          <p:nvPr/>
        </p:nvSpPr>
        <p:spPr>
          <a:xfrm>
            <a:off x="863600" y="285462"/>
            <a:ext cx="58464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리뷰관리(음식점)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37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2" name="Google Shape;562;p37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p37"/>
          <p:cNvSpPr/>
          <p:nvPr/>
        </p:nvSpPr>
        <p:spPr>
          <a:xfrm>
            <a:off x="8231191" y="1576273"/>
            <a:ext cx="3768884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리뷰관리(음식점)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음식점에 관한 리뷰를 테이블 형태로 보여준다. 수정을 누르면 수정화면으로 삭제를 누르면 삭제하는 기능으로 넘어간다.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페이지바의 번호를 누르면 해당 번호의 페이지로 이동한다.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37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5" name="Google Shape;5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312" y="1155644"/>
            <a:ext cx="7249015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38"/>
          <p:cNvSpPr txBox="1"/>
          <p:nvPr/>
        </p:nvSpPr>
        <p:spPr>
          <a:xfrm>
            <a:off x="863600" y="285462"/>
            <a:ext cx="71320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리뷰관리(음식점) &gt; 수정</a:t>
            </a:r>
            <a:endParaRPr/>
          </a:p>
        </p:txBody>
      </p:sp>
      <p:sp>
        <p:nvSpPr>
          <p:cNvPr id="573" name="Google Shape;573;p3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38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38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38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리뷰수정(음식점)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음식점에 관한 리뷰를 수정하는 화면이다.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점수는 최대 10점까지 입력 가능하다.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내용은 1000자 이내로 입력 가능하다.</a:t>
            </a:r>
            <a:endParaRPr/>
          </a:p>
        </p:txBody>
      </p:sp>
      <p:pic>
        <p:nvPicPr>
          <p:cNvPr id="578" name="Google Shape;5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24" y="1054100"/>
            <a:ext cx="7087410" cy="556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3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5" name="Google Shape;585;p39"/>
          <p:cNvSpPr txBox="1"/>
          <p:nvPr/>
        </p:nvSpPr>
        <p:spPr>
          <a:xfrm>
            <a:off x="863600" y="285462"/>
            <a:ext cx="85876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리뷰관리(음식점) &gt; 수정 후 화면</a:t>
            </a:r>
            <a:endParaRPr/>
          </a:p>
        </p:txBody>
      </p:sp>
      <p:sp>
        <p:nvSpPr>
          <p:cNvPr id="586" name="Google Shape;586;p3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39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39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39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리뷰수정 후 화면(음식점)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수정한 1번 리뷰 내용이 변경된 것을 확인할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9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1" name="Google Shape;5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405" y="1103502"/>
            <a:ext cx="7518931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4"/>
          <p:cNvSpPr txBox="1"/>
          <p:nvPr/>
        </p:nvSpPr>
        <p:spPr>
          <a:xfrm>
            <a:off x="863600" y="285462"/>
            <a:ext cx="9316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4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4"/>
          <p:cNvSpPr/>
          <p:nvPr/>
        </p:nvSpPr>
        <p:spPr>
          <a:xfrm>
            <a:off x="8231191" y="1576273"/>
            <a:ext cx="376888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577" y="1237964"/>
            <a:ext cx="4844243" cy="549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Google Shape;597;p4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40"/>
          <p:cNvSpPr txBox="1"/>
          <p:nvPr/>
        </p:nvSpPr>
        <p:spPr>
          <a:xfrm>
            <a:off x="863600" y="285462"/>
            <a:ext cx="62568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리뷰관리(원격투어)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40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1" name="Google Shape;601;p40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" name="Google Shape;602;p40"/>
          <p:cNvSpPr/>
          <p:nvPr/>
        </p:nvSpPr>
        <p:spPr>
          <a:xfrm>
            <a:off x="8231191" y="1576273"/>
            <a:ext cx="3768884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리뷰관리(원격투어)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원격투어에 관한 리뷰를 테이블 형태로 보여준다. 수정을 누르면 수정화면으로 삭제를 누르면 삭제하는 기능으로 넘어간다.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페이지바의 번호를 누르면 해당 번호의 페이지로 이동한다.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4" name="Google Shape;6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61" y="1132077"/>
            <a:ext cx="7086291" cy="5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4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1" name="Google Shape;611;p41"/>
          <p:cNvSpPr txBox="1"/>
          <p:nvPr/>
        </p:nvSpPr>
        <p:spPr>
          <a:xfrm>
            <a:off x="863600" y="285462"/>
            <a:ext cx="75424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리뷰관리(원격투어) &gt; 수정</a:t>
            </a:r>
            <a:endParaRPr/>
          </a:p>
        </p:txBody>
      </p:sp>
      <p:sp>
        <p:nvSpPr>
          <p:cNvPr id="612" name="Google Shape;612;p41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41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4" name="Google Shape;614;p41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5" name="Google Shape;615;p41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리뷰수정(원격투어)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원격투어에 관한 리뷰를 수정하는 화면이다.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41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점수는 최대 10점까지 입력 가능하다.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내용은 1000자 이내로 입력 가능하다.</a:t>
            </a:r>
            <a:endParaRPr/>
          </a:p>
        </p:txBody>
      </p:sp>
      <p:pic>
        <p:nvPicPr>
          <p:cNvPr id="617" name="Google Shape;6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19" y="1085826"/>
            <a:ext cx="7148351" cy="55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4" name="Google Shape;624;p42"/>
          <p:cNvSpPr txBox="1"/>
          <p:nvPr/>
        </p:nvSpPr>
        <p:spPr>
          <a:xfrm>
            <a:off x="863600" y="285462"/>
            <a:ext cx="89979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리뷰관리(원격투어) &gt; 수정 후 화면</a:t>
            </a:r>
            <a:endParaRPr/>
          </a:p>
        </p:txBody>
      </p:sp>
      <p:sp>
        <p:nvSpPr>
          <p:cNvPr id="625" name="Google Shape;625;p4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42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7" name="Google Shape;627;p42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8" name="Google Shape;628;p42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리뷰수정 후 화면(원격투어)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수정한 1번 리뷰 내용이 변경된 것을 확인할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42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0" name="Google Shape;6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72" y="1150352"/>
            <a:ext cx="7671914" cy="552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4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7" name="Google Shape;637;p43"/>
          <p:cNvSpPr txBox="1"/>
          <p:nvPr/>
        </p:nvSpPr>
        <p:spPr>
          <a:xfrm>
            <a:off x="863600" y="285462"/>
            <a:ext cx="43308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</a:t>
            </a:r>
            <a:endParaRPr/>
          </a:p>
        </p:txBody>
      </p:sp>
      <p:sp>
        <p:nvSpPr>
          <p:cNvPr id="638" name="Google Shape;638;p43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43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0" name="Google Shape;640;p43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43"/>
          <p:cNvSpPr/>
          <p:nvPr/>
        </p:nvSpPr>
        <p:spPr>
          <a:xfrm>
            <a:off x="8231191" y="1576273"/>
            <a:ext cx="376888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작성한 여행일정을 목록으로 출력한다.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TIP/기록이 작성된 일정은 ‘수정’ 버튼이 출력되고 작성되지 않은 일정은 ‘작성’ 버튼이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43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3" name="Google Shape;6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93" y="1170587"/>
            <a:ext cx="7583672" cy="562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9" name="Google Shape;649;p4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0" name="Google Shape;650;p44"/>
          <p:cNvSpPr txBox="1"/>
          <p:nvPr/>
        </p:nvSpPr>
        <p:spPr>
          <a:xfrm>
            <a:off x="863600" y="285462"/>
            <a:ext cx="54801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작성</a:t>
            </a:r>
            <a:endParaRPr/>
          </a:p>
        </p:txBody>
      </p:sp>
      <p:sp>
        <p:nvSpPr>
          <p:cNvPr id="651" name="Google Shape;651;p4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44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3" name="Google Shape;653;p44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4" name="Google Shape;654;p44"/>
          <p:cNvSpPr/>
          <p:nvPr/>
        </p:nvSpPr>
        <p:spPr>
          <a:xfrm>
            <a:off x="8231191" y="1576273"/>
            <a:ext cx="376888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작성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작성한다.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44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제목은 100자이내, 내용은 1000자 이내로 입력 가능하다.</a:t>
            </a:r>
            <a:endParaRPr/>
          </a:p>
        </p:txBody>
      </p:sp>
      <p:pic>
        <p:nvPicPr>
          <p:cNvPr id="656" name="Google Shape;6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906" y="1164338"/>
            <a:ext cx="7491434" cy="540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4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3" name="Google Shape;663;p45"/>
          <p:cNvSpPr txBox="1"/>
          <p:nvPr/>
        </p:nvSpPr>
        <p:spPr>
          <a:xfrm>
            <a:off x="863600" y="285462"/>
            <a:ext cx="69356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작성 후 화면</a:t>
            </a:r>
            <a:endParaRPr/>
          </a:p>
        </p:txBody>
      </p:sp>
      <p:sp>
        <p:nvSpPr>
          <p:cNvPr id="664" name="Google Shape;664;p4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5" name="Google Shape;665;p45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6" name="Google Shape;666;p45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7" name="Google Shape;667;p45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작성 후 화면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TIP/기록을 작성을 하면 해당 일정에 사진과 ‘수정‘ 버튼으로 교체된다.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45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9" name="Google Shape;6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352" y="1251814"/>
            <a:ext cx="7216925" cy="542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4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6" name="Google Shape;676;p46"/>
          <p:cNvSpPr txBox="1"/>
          <p:nvPr/>
        </p:nvSpPr>
        <p:spPr>
          <a:xfrm>
            <a:off x="863600" y="285462"/>
            <a:ext cx="54801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수정</a:t>
            </a:r>
            <a:endParaRPr/>
          </a:p>
        </p:txBody>
      </p:sp>
      <p:sp>
        <p:nvSpPr>
          <p:cNvPr id="677" name="Google Shape;677;p4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46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p46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46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수정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수정한다. 공유버튼을 눌러 해당 TIP/기록을 공유할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46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제목은 100자이내, 내용은 1000자 이내로 입력 가능하다.</a:t>
            </a:r>
            <a:endParaRPr/>
          </a:p>
        </p:txBody>
      </p:sp>
      <p:pic>
        <p:nvPicPr>
          <p:cNvPr id="682" name="Google Shape;6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62" y="1199320"/>
            <a:ext cx="7507694" cy="51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Google Shape;688;p4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p47"/>
          <p:cNvSpPr txBox="1"/>
          <p:nvPr/>
        </p:nvSpPr>
        <p:spPr>
          <a:xfrm>
            <a:off x="863600" y="285462"/>
            <a:ext cx="69356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수정 후 화면</a:t>
            </a:r>
            <a:endParaRPr/>
          </a:p>
        </p:txBody>
      </p:sp>
      <p:sp>
        <p:nvSpPr>
          <p:cNvPr id="690" name="Google Shape;690;p4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1" name="Google Shape;691;p47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2" name="Google Shape;692;p47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3" name="Google Shape;693;p47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수정 후 화면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수정하면 왼쪽 사진에서 오른쪽 사진으로 내용이 수정된다.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47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5" name="Google Shape;6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93" y="1115086"/>
            <a:ext cx="3286703" cy="556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9010" y="1115087"/>
            <a:ext cx="3992941" cy="545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p4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3" name="Google Shape;703;p48"/>
          <p:cNvSpPr txBox="1"/>
          <p:nvPr/>
        </p:nvSpPr>
        <p:spPr>
          <a:xfrm>
            <a:off x="863600" y="285462"/>
            <a:ext cx="69356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수정 후 목록</a:t>
            </a:r>
            <a:endParaRPr/>
          </a:p>
        </p:txBody>
      </p:sp>
      <p:sp>
        <p:nvSpPr>
          <p:cNvPr id="704" name="Google Shape;704;p4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48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6" name="Google Shape;706;p48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7" name="Google Shape;707;p48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수정 후 목록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수정하면 사진과 같이 목록에 수정된 사진과 내용이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14" y="1212675"/>
            <a:ext cx="7352964" cy="535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4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" name="Google Shape;716;p49"/>
          <p:cNvSpPr txBox="1"/>
          <p:nvPr/>
        </p:nvSpPr>
        <p:spPr>
          <a:xfrm>
            <a:off x="863600" y="285462"/>
            <a:ext cx="86364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수정 &gt; 공유/삭제 버튼</a:t>
            </a:r>
            <a:endParaRPr/>
          </a:p>
        </p:txBody>
      </p:sp>
      <p:sp>
        <p:nvSpPr>
          <p:cNvPr id="717" name="Google Shape;717;p4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49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9" name="Google Shape;719;p49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0" name="Google Shape;720;p49"/>
          <p:cNvSpPr/>
          <p:nvPr/>
        </p:nvSpPr>
        <p:spPr>
          <a:xfrm>
            <a:off x="8231191" y="1576273"/>
            <a:ext cx="376888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수정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공유를 취소하고 싶을 때 공유 취소버튼을 누른다. 삭제하고 싶을 경우에는 삭제 버튼을 누른다.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2" name="Google Shape;7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59" y="1237964"/>
            <a:ext cx="7355456" cy="51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9"/>
          <p:cNvSpPr/>
          <p:nvPr/>
        </p:nvSpPr>
        <p:spPr>
          <a:xfrm>
            <a:off x="702644" y="2926080"/>
            <a:ext cx="789272" cy="50292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570564" y="5803900"/>
            <a:ext cx="789272" cy="50292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5"/>
          <p:cNvSpPr txBox="1"/>
          <p:nvPr/>
        </p:nvSpPr>
        <p:spPr>
          <a:xfrm>
            <a:off x="863600" y="285462"/>
            <a:ext cx="1790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 배너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5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배너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배너 클릭 시 해당 축제 페이지로 이동한다.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배너는 총 3개로 5초마다 슬라이드 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614" y="1054100"/>
            <a:ext cx="7289630" cy="57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/>
          <p:nvPr/>
        </p:nvSpPr>
        <p:spPr>
          <a:xfrm>
            <a:off x="3690168" y="2716262"/>
            <a:ext cx="760521" cy="97840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06B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50"/>
          <p:cNvSpPr txBox="1"/>
          <p:nvPr/>
        </p:nvSpPr>
        <p:spPr>
          <a:xfrm>
            <a:off x="863600" y="285462"/>
            <a:ext cx="76987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수정 &gt; 삭제 확인</a:t>
            </a:r>
            <a:endParaRPr/>
          </a:p>
        </p:txBody>
      </p:sp>
      <p:sp>
        <p:nvSpPr>
          <p:cNvPr id="732" name="Google Shape;732;p5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Google Shape;733;p50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4" name="Google Shape;734;p50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5" name="Google Shape;735;p50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삭제 확인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삭제하려고 삭제 버튼을 누르면 해당 삭제 확인 메시지가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50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925" y="1237964"/>
            <a:ext cx="7525741" cy="542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Google Shape;743;p5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4" name="Google Shape;744;p51"/>
          <p:cNvSpPr txBox="1"/>
          <p:nvPr/>
        </p:nvSpPr>
        <p:spPr>
          <a:xfrm>
            <a:off x="863600" y="285462"/>
            <a:ext cx="69356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Tip/기록 &gt; 삭제 후 목록</a:t>
            </a:r>
            <a:endParaRPr/>
          </a:p>
        </p:txBody>
      </p:sp>
      <p:sp>
        <p:nvSpPr>
          <p:cNvPr id="745" name="Google Shape;745;p51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51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8" name="Google Shape;748;p51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Tip/기록 삭제 후 목록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만든 일정에 대한 TIP/기록을 삭제하면 목록이 사진과 같이 출력된다.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0" name="Google Shape;7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598" y="1190951"/>
            <a:ext cx="7196683" cy="548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6" name="Google Shape;756;p5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7" name="Google Shape;757;p52"/>
          <p:cNvSpPr txBox="1"/>
          <p:nvPr/>
        </p:nvSpPr>
        <p:spPr>
          <a:xfrm>
            <a:off x="863600" y="285462"/>
            <a:ext cx="62135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마이페이지 &gt; 회원정보 수정/탈퇴</a:t>
            </a:r>
            <a:endParaRPr/>
          </a:p>
        </p:txBody>
      </p:sp>
      <p:sp>
        <p:nvSpPr>
          <p:cNvPr id="758" name="Google Shape;758;p5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9" name="Google Shape;759;p52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0" name="Google Shape;760;p52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1" name="Google Shape;761;p52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수정/탈퇴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회원의 개인정보를 수정할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해당 사이트를 탈퇴할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2" name="Google Shape;76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5" y="1237964"/>
            <a:ext cx="7668814" cy="51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2"/>
          <p:cNvSpPr/>
          <p:nvPr/>
        </p:nvSpPr>
        <p:spPr>
          <a:xfrm>
            <a:off x="8231191" y="4621240"/>
            <a:ext cx="3768884" cy="12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5자 이내, 비밀번호 33자이내, 전화번호 11자 이내로 입력한다.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아이디(이메일)은 수정할 수 없다.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53"/>
          <p:cNvGrpSpPr/>
          <p:nvPr/>
        </p:nvGrpSpPr>
        <p:grpSpPr>
          <a:xfrm>
            <a:off x="833855" y="2853155"/>
            <a:ext cx="5098039" cy="1151690"/>
            <a:chOff x="656055" y="2853155"/>
            <a:chExt cx="5098039" cy="1151690"/>
          </a:xfrm>
        </p:grpSpPr>
        <p:grpSp>
          <p:nvGrpSpPr>
            <p:cNvPr id="770" name="Google Shape;770;p53"/>
            <p:cNvGrpSpPr/>
            <p:nvPr/>
          </p:nvGrpSpPr>
          <p:grpSpPr>
            <a:xfrm>
              <a:off x="656055" y="2853155"/>
              <a:ext cx="5098039" cy="1151690"/>
              <a:chOff x="3792955" y="2747211"/>
              <a:chExt cx="5098039" cy="1151690"/>
            </a:xfrm>
          </p:grpSpPr>
          <p:sp>
            <p:nvSpPr>
              <p:cNvPr id="771" name="Google Shape;771;p53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53"/>
              <p:cNvSpPr txBox="1"/>
              <p:nvPr/>
            </p:nvSpPr>
            <p:spPr>
              <a:xfrm>
                <a:off x="4067238" y="3109221"/>
                <a:ext cx="482375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0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음식점, 명소, 주차시설</a:t>
                </a:r>
                <a:endParaRPr/>
              </a:p>
            </p:txBody>
          </p:sp>
        </p:grpSp>
        <p:sp>
          <p:nvSpPr>
            <p:cNvPr id="773" name="Google Shape;773;p53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3,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5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0" name="Google Shape;780;p54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음식점 조건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37750"/>
            <a:ext cx="7506949" cy="5458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3" name="Google Shape;783;p54"/>
          <p:cNvGraphicFramePr/>
          <p:nvPr/>
        </p:nvGraphicFramePr>
        <p:xfrm>
          <a:off x="7712500" y="2534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4189450"/>
              </a:tblGrid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지역 도시, 카테고리, 정렬기준 선택을 반영해서 검색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2. 추천 음식점 상세정보 페이지로 이동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각 지역 선택시(ex.경기) 그 지역에 포함된 도시 선택 가능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4" name="Google Shape;784;p54"/>
          <p:cNvSpPr txBox="1"/>
          <p:nvPr/>
        </p:nvSpPr>
        <p:spPr>
          <a:xfrm>
            <a:off x="6428775" y="3834875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4"/>
          <p:cNvSpPr txBox="1"/>
          <p:nvPr/>
        </p:nvSpPr>
        <p:spPr>
          <a:xfrm>
            <a:off x="3312375" y="5103850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5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5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2" name="Google Shape;792;p55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음식점 조건 검색 결과 목록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5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8450"/>
            <a:ext cx="7153476" cy="55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5"/>
          <p:cNvSpPr txBox="1"/>
          <p:nvPr/>
        </p:nvSpPr>
        <p:spPr>
          <a:xfrm>
            <a:off x="2360650" y="2580750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6" name="Google Shape;796;p55"/>
          <p:cNvGraphicFramePr/>
          <p:nvPr/>
        </p:nvGraphicFramePr>
        <p:xfrm>
          <a:off x="7623850" y="1981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4166150"/>
              </a:tblGrid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이름을 클릭해서 상세정보 페이지로 이동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2. 원하는 단어로 음식점 이름 검색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3. 페이징으로 원하는 페이지로 이동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상단에서 어떤 조건으로 검색했는지 확인 가능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7" name="Google Shape;797;p55"/>
          <p:cNvSpPr txBox="1"/>
          <p:nvPr/>
        </p:nvSpPr>
        <p:spPr>
          <a:xfrm>
            <a:off x="152400" y="1567550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55"/>
          <p:cNvPicPr preferRelativeResize="0"/>
          <p:nvPr/>
        </p:nvPicPr>
        <p:blipFill rotWithShape="1">
          <a:blip r:embed="rId4">
            <a:alphaModFix/>
          </a:blip>
          <a:srcRect b="-2" l="6651" r="6633" t="73530"/>
          <a:stretch/>
        </p:blipFill>
        <p:spPr>
          <a:xfrm>
            <a:off x="4530775" y="5030400"/>
            <a:ext cx="7259227" cy="1675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5"/>
          <p:cNvSpPr txBox="1"/>
          <p:nvPr/>
        </p:nvSpPr>
        <p:spPr>
          <a:xfrm>
            <a:off x="7833825" y="5803625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6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5" name="Google Shape;805;p5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6" name="Google Shape;806;p56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음식점 세부 정보 페이지 및 리뷰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6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050" y="1200425"/>
            <a:ext cx="7032600" cy="54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6"/>
          <p:cNvSpPr txBox="1"/>
          <p:nvPr/>
        </p:nvSpPr>
        <p:spPr>
          <a:xfrm>
            <a:off x="690475" y="3601625"/>
            <a:ext cx="3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0" name="Google Shape;810;p56"/>
          <p:cNvCxnSpPr>
            <a:stCxn id="809" idx="3"/>
          </p:cNvCxnSpPr>
          <p:nvPr/>
        </p:nvCxnSpPr>
        <p:spPr>
          <a:xfrm>
            <a:off x="1034575" y="3847925"/>
            <a:ext cx="486300" cy="48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11" name="Google Shape;811;p56"/>
          <p:cNvGraphicFramePr/>
          <p:nvPr/>
        </p:nvGraphicFramePr>
        <p:xfrm>
          <a:off x="7385925" y="157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38722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&lt; &gt; 사진 슬라이드 조작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2. 사진 이동 조작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3. 이전 검색 목록 페이지로 되돌아가기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스크롤바 내리면 리뷰 확인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2" name="Google Shape;812;p56"/>
          <p:cNvSpPr txBox="1"/>
          <p:nvPr/>
        </p:nvSpPr>
        <p:spPr>
          <a:xfrm>
            <a:off x="4267175" y="5467750"/>
            <a:ext cx="41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3" name="Google Shape;813;p56"/>
          <p:cNvCxnSpPr>
            <a:stCxn id="812" idx="0"/>
          </p:cNvCxnSpPr>
          <p:nvPr/>
        </p:nvCxnSpPr>
        <p:spPr>
          <a:xfrm rot="10800000">
            <a:off x="4086725" y="5355850"/>
            <a:ext cx="388800" cy="1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14" name="Google Shape;814;p56"/>
          <p:cNvPicPr preferRelativeResize="0"/>
          <p:nvPr/>
        </p:nvPicPr>
        <p:blipFill rotWithShape="1">
          <a:blip r:embed="rId4">
            <a:alphaModFix/>
          </a:blip>
          <a:srcRect b="48937" l="8520" r="7691" t="0"/>
          <a:stretch/>
        </p:blipFill>
        <p:spPr>
          <a:xfrm>
            <a:off x="6036900" y="3768400"/>
            <a:ext cx="5643426" cy="28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6"/>
          <p:cNvSpPr txBox="1"/>
          <p:nvPr/>
        </p:nvSpPr>
        <p:spPr>
          <a:xfrm>
            <a:off x="10338325" y="3817175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7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5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2" name="Google Shape;822;p57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음식점 결과가 없는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7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43600"/>
            <a:ext cx="7819099" cy="53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8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5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1" name="Google Shape;831;p58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음식점 조건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8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2325"/>
            <a:ext cx="6705601" cy="5563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4" name="Google Shape;834;p58"/>
          <p:cNvGraphicFramePr/>
          <p:nvPr/>
        </p:nvGraphicFramePr>
        <p:xfrm>
          <a:off x="7675200" y="2543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38722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지역 도시, 카테고리, 정렬기준 선택을 반영해서 검색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2. 추천 명소 상세정보 페이지로 이동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각 지역 선택시(ex.경기) 그 지역에 포함된 도시 선택 가능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5" name="Google Shape;835;p58"/>
          <p:cNvSpPr txBox="1"/>
          <p:nvPr/>
        </p:nvSpPr>
        <p:spPr>
          <a:xfrm>
            <a:off x="6186200" y="3825525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8"/>
          <p:cNvSpPr txBox="1"/>
          <p:nvPr/>
        </p:nvSpPr>
        <p:spPr>
          <a:xfrm>
            <a:off x="2435325" y="5206450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9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5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3" name="Google Shape;843;p59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음식점 조건 검색 결과 목록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0375"/>
            <a:ext cx="7218775" cy="55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9"/>
          <p:cNvSpPr txBox="1"/>
          <p:nvPr/>
        </p:nvSpPr>
        <p:spPr>
          <a:xfrm>
            <a:off x="5673025" y="3289900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47" name="Google Shape;847;p59"/>
          <p:cNvGraphicFramePr/>
          <p:nvPr/>
        </p:nvGraphicFramePr>
        <p:xfrm>
          <a:off x="7917775" y="2552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38722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버튼을 클릭해서 상세정보 페이지로 이동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2. </a:t>
                      </a: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페이징으로 원하는 페이지로 이동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상단에서 어떤 조건으로 검색했는지 확인 가능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48" name="Google Shape;848;p59"/>
          <p:cNvSpPr txBox="1"/>
          <p:nvPr/>
        </p:nvSpPr>
        <p:spPr>
          <a:xfrm>
            <a:off x="3265725" y="4310750"/>
            <a:ext cx="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6"/>
          <p:cNvSpPr txBox="1"/>
          <p:nvPr/>
        </p:nvSpPr>
        <p:spPr>
          <a:xfrm>
            <a:off x="863600" y="285462"/>
            <a:ext cx="14157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749" y="1169603"/>
            <a:ext cx="7388592" cy="5122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6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6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6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회원의 아이디(이메일), 비밀번호를 입력 후 로그인 버튼을 누르면 로그인이 실행된다.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8231191" y="4621240"/>
            <a:ext cx="3768884" cy="12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아이디는 이메일이다.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아이디와 비밀번호가 맞는 회원 정보가 있어야 로그인이 가능하다.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0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Google Shape;854;p6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5" name="Google Shape;855;p60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관광명소 세부 정보 페이지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0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8375"/>
            <a:ext cx="8226499" cy="55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1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6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4" name="Google Shape;864;p61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관광명소 조건 세부정보 및 리뷰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1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94325"/>
            <a:ext cx="7894701" cy="5511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7" name="Google Shape;867;p61"/>
          <p:cNvGraphicFramePr/>
          <p:nvPr/>
        </p:nvGraphicFramePr>
        <p:xfrm>
          <a:off x="7385925" y="157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38722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</a:t>
                      </a: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이전 검색 목록 페이지로 되돌아가기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리뷰 갯수 확인 가능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68" name="Google Shape;868;p61"/>
          <p:cNvSpPr txBox="1"/>
          <p:nvPr/>
        </p:nvSpPr>
        <p:spPr>
          <a:xfrm>
            <a:off x="6270175" y="2624525"/>
            <a:ext cx="34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2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6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5" name="Google Shape;875;p62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관광명소 조건 검색 결과 없음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2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37750"/>
            <a:ext cx="7488071" cy="54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3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6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4" name="Google Shape;884;p63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주차시설 조건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3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37750"/>
            <a:ext cx="6752251" cy="5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3"/>
          <p:cNvSpPr txBox="1"/>
          <p:nvPr/>
        </p:nvSpPr>
        <p:spPr>
          <a:xfrm>
            <a:off x="6335500" y="2997900"/>
            <a:ext cx="3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88" name="Google Shape;888;p63"/>
          <p:cNvGraphicFramePr/>
          <p:nvPr/>
        </p:nvGraphicFramePr>
        <p:xfrm>
          <a:off x="7917775" y="2552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38722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1. 지역 도시, 카테고리(전기차 충전) 선택을 반영해서 검색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2. 추천 음식점 상세정보 페이지로 이동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주차장 대신 음식점 추천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889" name="Google Shape;889;p63"/>
          <p:cNvSpPr txBox="1"/>
          <p:nvPr/>
        </p:nvSpPr>
        <p:spPr>
          <a:xfrm>
            <a:off x="2634350" y="4609350"/>
            <a:ext cx="3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4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6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6" name="Google Shape;896;p64"/>
          <p:cNvSpPr txBox="1"/>
          <p:nvPr/>
        </p:nvSpPr>
        <p:spPr>
          <a:xfrm>
            <a:off x="863600" y="285450"/>
            <a:ext cx="1052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주차시설 조건 검색 결과 및 정보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4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8" name="Google Shape;898;p64"/>
          <p:cNvGraphicFramePr/>
          <p:nvPr/>
        </p:nvGraphicFramePr>
        <p:xfrm>
          <a:off x="7662575" y="238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{C4364277-BBDE-4F02-BF85-25F4A1AE47EE}</a:tableStyleId>
              </a:tblPr>
              <a:tblGrid>
                <a:gridCol w="38722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상세정보 페이지 이동 없이 목록에서 정보 확인 가능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99" name="Google Shape;8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237750"/>
            <a:ext cx="7393210" cy="52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65"/>
          <p:cNvGrpSpPr/>
          <p:nvPr/>
        </p:nvGrpSpPr>
        <p:grpSpPr>
          <a:xfrm>
            <a:off x="833855" y="2853155"/>
            <a:ext cx="4394322" cy="1151690"/>
            <a:chOff x="656055" y="2853155"/>
            <a:chExt cx="4394322" cy="1151690"/>
          </a:xfrm>
        </p:grpSpPr>
        <p:grpSp>
          <p:nvGrpSpPr>
            <p:cNvPr id="906" name="Google Shape;906;p65"/>
            <p:cNvGrpSpPr/>
            <p:nvPr/>
          </p:nvGrpSpPr>
          <p:grpSpPr>
            <a:xfrm>
              <a:off x="656055" y="2853155"/>
              <a:ext cx="4394322" cy="1151690"/>
              <a:chOff x="3792955" y="2747211"/>
              <a:chExt cx="4394322" cy="1151690"/>
            </a:xfrm>
          </p:grpSpPr>
          <p:sp>
            <p:nvSpPr>
              <p:cNvPr id="907" name="Google Shape;907;p65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65"/>
              <p:cNvSpPr txBox="1"/>
              <p:nvPr/>
            </p:nvSpPr>
            <p:spPr>
              <a:xfrm>
                <a:off x="4067238" y="3109221"/>
                <a:ext cx="412003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추천경로, 원격여행</a:t>
                </a:r>
                <a:endParaRPr/>
              </a:p>
            </p:txBody>
          </p:sp>
        </p:grpSp>
        <p:sp>
          <p:nvSpPr>
            <p:cNvPr id="909" name="Google Shape;909;p65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4,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6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6" name="Google Shape;916;p66"/>
          <p:cNvSpPr txBox="1"/>
          <p:nvPr/>
        </p:nvSpPr>
        <p:spPr>
          <a:xfrm>
            <a:off x="863600" y="285462"/>
            <a:ext cx="21307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추천 경로 1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237964"/>
            <a:ext cx="6297500" cy="478567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6"/>
          <p:cNvSpPr txBox="1"/>
          <p:nvPr/>
        </p:nvSpPr>
        <p:spPr>
          <a:xfrm>
            <a:off x="6083573" y="1070617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추천경로 메뉴</a:t>
            </a:r>
            <a:endParaRPr/>
          </a:p>
        </p:txBody>
      </p:sp>
      <p:sp>
        <p:nvSpPr>
          <p:cNvPr id="920" name="Google Shape;920;p66"/>
          <p:cNvSpPr/>
          <p:nvPr/>
        </p:nvSpPr>
        <p:spPr>
          <a:xfrm>
            <a:off x="359229" y="1237964"/>
            <a:ext cx="5660571" cy="478565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5975" y="1512987"/>
            <a:ext cx="5201558" cy="4376057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6"/>
          <p:cNvSpPr/>
          <p:nvPr/>
        </p:nvSpPr>
        <p:spPr>
          <a:xfrm>
            <a:off x="6529424" y="1421827"/>
            <a:ext cx="5268109" cy="4154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66"/>
          <p:cNvCxnSpPr/>
          <p:nvPr/>
        </p:nvCxnSpPr>
        <p:spPr>
          <a:xfrm flipH="1" rot="10800000">
            <a:off x="6507209" y="1997530"/>
            <a:ext cx="683330" cy="62828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24" name="Google Shape;924;p66"/>
          <p:cNvSpPr txBox="1"/>
          <p:nvPr/>
        </p:nvSpPr>
        <p:spPr>
          <a:xfrm>
            <a:off x="5985443" y="2907800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지역 선택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6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1" name="Google Shape;931;p67"/>
          <p:cNvSpPr txBox="1"/>
          <p:nvPr/>
        </p:nvSpPr>
        <p:spPr>
          <a:xfrm>
            <a:off x="863600" y="285462"/>
            <a:ext cx="21307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추천 경로 2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885" y="1157859"/>
            <a:ext cx="8109316" cy="5251403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7"/>
          <p:cNvSpPr/>
          <p:nvPr/>
        </p:nvSpPr>
        <p:spPr>
          <a:xfrm>
            <a:off x="1915885" y="1115797"/>
            <a:ext cx="8360229" cy="545674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67"/>
          <p:cNvCxnSpPr/>
          <p:nvPr/>
        </p:nvCxnSpPr>
        <p:spPr>
          <a:xfrm flipH="1" rot="10800000">
            <a:off x="1488448" y="4005944"/>
            <a:ext cx="683330" cy="62828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36" name="Google Shape;936;p67"/>
          <p:cNvSpPr txBox="1"/>
          <p:nvPr/>
        </p:nvSpPr>
        <p:spPr>
          <a:xfrm>
            <a:off x="966682" y="4916214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글 조회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6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3" name="Google Shape;943;p68"/>
          <p:cNvSpPr txBox="1"/>
          <p:nvPr/>
        </p:nvSpPr>
        <p:spPr>
          <a:xfrm>
            <a:off x="863600" y="285462"/>
            <a:ext cx="1790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원격 여행</a:t>
            </a:r>
            <a:endParaRPr/>
          </a:p>
        </p:txBody>
      </p:sp>
      <p:sp>
        <p:nvSpPr>
          <p:cNvPr id="944" name="Google Shape;944;p6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8"/>
          <p:cNvSpPr/>
          <p:nvPr/>
        </p:nvSpPr>
        <p:spPr>
          <a:xfrm>
            <a:off x="555171" y="1218886"/>
            <a:ext cx="5464629" cy="545674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6" name="Google Shape;946;p68"/>
          <p:cNvCxnSpPr/>
          <p:nvPr/>
        </p:nvCxnSpPr>
        <p:spPr>
          <a:xfrm rot="10800000">
            <a:off x="5633358" y="3429001"/>
            <a:ext cx="751113" cy="51825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947" name="Google Shape;94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774" y="1519987"/>
            <a:ext cx="4339421" cy="485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3716" y="1426833"/>
            <a:ext cx="5323113" cy="494769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68"/>
          <p:cNvSpPr txBox="1"/>
          <p:nvPr/>
        </p:nvSpPr>
        <p:spPr>
          <a:xfrm>
            <a:off x="6172202" y="4083457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리스트 조회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8"/>
          <p:cNvSpPr/>
          <p:nvPr/>
        </p:nvSpPr>
        <p:spPr>
          <a:xfrm>
            <a:off x="6582403" y="1459170"/>
            <a:ext cx="5464629" cy="39017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1" name="Google Shape;951;p68"/>
          <p:cNvCxnSpPr/>
          <p:nvPr/>
        </p:nvCxnSpPr>
        <p:spPr>
          <a:xfrm flipH="1" rot="10800000">
            <a:off x="7025579" y="2051423"/>
            <a:ext cx="293917" cy="53044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2" name="Google Shape;952;p68"/>
          <p:cNvSpPr txBox="1"/>
          <p:nvPr/>
        </p:nvSpPr>
        <p:spPr>
          <a:xfrm>
            <a:off x="6384471" y="2822491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도시선택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Google Shape;958;p6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9" name="Google Shape;959;p69"/>
          <p:cNvSpPr txBox="1"/>
          <p:nvPr/>
        </p:nvSpPr>
        <p:spPr>
          <a:xfrm>
            <a:off x="863600" y="285462"/>
            <a:ext cx="1790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원격 여행</a:t>
            </a:r>
            <a:endParaRPr/>
          </a:p>
        </p:txBody>
      </p:sp>
      <p:sp>
        <p:nvSpPr>
          <p:cNvPr id="960" name="Google Shape;960;p6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9"/>
          <p:cNvSpPr/>
          <p:nvPr/>
        </p:nvSpPr>
        <p:spPr>
          <a:xfrm>
            <a:off x="555171" y="1218886"/>
            <a:ext cx="5464629" cy="545674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p69"/>
          <p:cNvCxnSpPr/>
          <p:nvPr/>
        </p:nvCxnSpPr>
        <p:spPr>
          <a:xfrm rot="10800000">
            <a:off x="5633358" y="3429001"/>
            <a:ext cx="751113" cy="51825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963" name="Google Shape;96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774" y="1519987"/>
            <a:ext cx="4339421" cy="485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3716" y="1426833"/>
            <a:ext cx="5323113" cy="494769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69"/>
          <p:cNvSpPr txBox="1"/>
          <p:nvPr/>
        </p:nvSpPr>
        <p:spPr>
          <a:xfrm>
            <a:off x="6172202" y="4083457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리스트 조회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9"/>
          <p:cNvSpPr/>
          <p:nvPr/>
        </p:nvSpPr>
        <p:spPr>
          <a:xfrm>
            <a:off x="6582403" y="1459170"/>
            <a:ext cx="5464629" cy="39017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p69"/>
          <p:cNvCxnSpPr/>
          <p:nvPr/>
        </p:nvCxnSpPr>
        <p:spPr>
          <a:xfrm flipH="1" rot="10800000">
            <a:off x="7025579" y="2051423"/>
            <a:ext cx="293917" cy="53044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68" name="Google Shape;968;p69"/>
          <p:cNvSpPr txBox="1"/>
          <p:nvPr/>
        </p:nvSpPr>
        <p:spPr>
          <a:xfrm>
            <a:off x="6384471" y="2822491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도시선택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7"/>
          <p:cNvSpPr txBox="1"/>
          <p:nvPr/>
        </p:nvSpPr>
        <p:spPr>
          <a:xfrm>
            <a:off x="863600" y="285462"/>
            <a:ext cx="23487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7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7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7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회원의 이름과 전화번호를 입력 후 찾기 버튼을 누르면 해당 회원의 아이디를 찾아준다.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8231191" y="4621240"/>
            <a:ext cx="37688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이름과 전화번호가 맞는 회원의 정보가 있어야 아이디 찾기가 가능하다.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26" y="1164657"/>
            <a:ext cx="7501790" cy="520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4" name="Google Shape;974;p7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5" name="Google Shape;975;p70"/>
          <p:cNvSpPr txBox="1"/>
          <p:nvPr/>
        </p:nvSpPr>
        <p:spPr>
          <a:xfrm>
            <a:off x="863600" y="285462"/>
            <a:ext cx="21307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원격 여행 2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0"/>
          <p:cNvSpPr/>
          <p:nvPr/>
        </p:nvSpPr>
        <p:spPr>
          <a:xfrm>
            <a:off x="555171" y="1218886"/>
            <a:ext cx="5464629" cy="545674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78" name="Google Shape;97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386" y="1797337"/>
            <a:ext cx="4888197" cy="4135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979" name="Google Shape;97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306" y="2609768"/>
            <a:ext cx="5790821" cy="2789062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0"/>
          <p:cNvSpPr txBox="1"/>
          <p:nvPr/>
        </p:nvSpPr>
        <p:spPr>
          <a:xfrm>
            <a:off x="6172202" y="4083457"/>
            <a:ext cx="1898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원격 여행 조회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1" name="Google Shape;981;p70"/>
          <p:cNvCxnSpPr/>
          <p:nvPr/>
        </p:nvCxnSpPr>
        <p:spPr>
          <a:xfrm rot="10800000">
            <a:off x="5633358" y="3429001"/>
            <a:ext cx="751113" cy="51825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82" name="Google Shape;982;p70"/>
          <p:cNvSpPr txBox="1"/>
          <p:nvPr/>
        </p:nvSpPr>
        <p:spPr>
          <a:xfrm>
            <a:off x="6727371" y="2034237"/>
            <a:ext cx="18984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댓글 작성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3" name="Google Shape;983;p70"/>
          <p:cNvCxnSpPr/>
          <p:nvPr/>
        </p:nvCxnSpPr>
        <p:spPr>
          <a:xfrm>
            <a:off x="6859145" y="2500577"/>
            <a:ext cx="477825" cy="33841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84" name="Google Shape;984;p70"/>
          <p:cNvSpPr/>
          <p:nvPr/>
        </p:nvSpPr>
        <p:spPr>
          <a:xfrm>
            <a:off x="6727371" y="2975194"/>
            <a:ext cx="5464629" cy="39017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05"/>
            <a:ext cx="12192000" cy="6850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71"/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991" name="Google Shape;991;p71"/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992" name="Google Shape;992;p71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71"/>
              <p:cNvSpPr txBox="1"/>
              <p:nvPr/>
            </p:nvSpPr>
            <p:spPr>
              <a:xfrm>
                <a:off x="4067238" y="3109221"/>
                <a:ext cx="38940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축제, 신규관광명소, 코로나</a:t>
                </a:r>
                <a:endParaRPr/>
              </a:p>
            </p:txBody>
          </p:sp>
        </p:grpSp>
        <p:sp>
          <p:nvSpPr>
            <p:cNvPr id="994" name="Google Shape;994;p71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5,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0" name="Google Shape;1000;p7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1" name="Google Shape;1001;p72"/>
          <p:cNvSpPr txBox="1"/>
          <p:nvPr/>
        </p:nvSpPr>
        <p:spPr>
          <a:xfrm>
            <a:off x="863600" y="285462"/>
            <a:ext cx="20521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축제게시판</a:t>
            </a:r>
            <a:endParaRPr/>
          </a:p>
        </p:txBody>
      </p:sp>
      <p:sp>
        <p:nvSpPr>
          <p:cNvPr id="1002" name="Google Shape;1002;p7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3" name="Google Shape;1003;p72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4" name="Google Shape;1004;p72"/>
          <p:cNvSpPr/>
          <p:nvPr/>
        </p:nvSpPr>
        <p:spPr>
          <a:xfrm>
            <a:off x="8231191" y="1576273"/>
            <a:ext cx="3768884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축제를 리스트와 대표 사진으로 볼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게시판의 총 게시물 수를 좌측 상단에 표시해준다.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5" name="Google Shape;100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43" y="1253201"/>
            <a:ext cx="5297010" cy="531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1" name="Google Shape;1011;p7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73"/>
          <p:cNvSpPr txBox="1"/>
          <p:nvPr/>
        </p:nvSpPr>
        <p:spPr>
          <a:xfrm>
            <a:off x="863600" y="285462"/>
            <a:ext cx="40879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축제게시판 – 간편 검색</a:t>
            </a:r>
            <a:endParaRPr/>
          </a:p>
        </p:txBody>
      </p:sp>
      <p:sp>
        <p:nvSpPr>
          <p:cNvPr id="1013" name="Google Shape;1013;p73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4" name="Google Shape;1014;p73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5" name="Google Shape;1015;p73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축제 간편 검색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조회하고 싶은 ‘월’이나 ‘지역’을 클릭 시 자동으로 해당 조건에 맞는 축제를 보여준다.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6" name="Google Shape;101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68" y="1204245"/>
            <a:ext cx="7230772" cy="5471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7" name="Google Shape;1017;p73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73"/>
          <p:cNvSpPr/>
          <p:nvPr/>
        </p:nvSpPr>
        <p:spPr>
          <a:xfrm>
            <a:off x="8231191" y="4621240"/>
            <a:ext cx="3768884" cy="12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검색과 동시에 사용할 수 없다.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 조회 후 조회 시 간편조회 내용은 사라지고, 검색결과로 조회된 결과만 남는다.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4" name="Google Shape;1024;p7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5" name="Google Shape;1025;p74"/>
          <p:cNvSpPr txBox="1"/>
          <p:nvPr/>
        </p:nvSpPr>
        <p:spPr>
          <a:xfrm>
            <a:off x="863600" y="285462"/>
            <a:ext cx="3159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축제게시판 - 검색</a:t>
            </a:r>
            <a:endParaRPr/>
          </a:p>
        </p:txBody>
      </p:sp>
      <p:sp>
        <p:nvSpPr>
          <p:cNvPr id="1026" name="Google Shape;1026;p7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74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8" name="Google Shape;1028;p74"/>
          <p:cNvSpPr/>
          <p:nvPr/>
        </p:nvSpPr>
        <p:spPr>
          <a:xfrm>
            <a:off x="8231191" y="1576273"/>
            <a:ext cx="3768884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b="1"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축제 리스트를 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1691683"/>
            <a:ext cx="7790087" cy="453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5" name="Google Shape;1035;p7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6" name="Google Shape;1036;p75"/>
          <p:cNvSpPr txBox="1"/>
          <p:nvPr/>
        </p:nvSpPr>
        <p:spPr>
          <a:xfrm>
            <a:off x="863600" y="285462"/>
            <a:ext cx="41154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축제게시판 – Contents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8" name="Google Shape;1038;p75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9" name="Google Shape;1039;p75"/>
          <p:cNvSpPr/>
          <p:nvPr/>
        </p:nvSpPr>
        <p:spPr>
          <a:xfrm>
            <a:off x="8231191" y="1576273"/>
            <a:ext cx="3768884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축제의 위도와 경도를 이용해 kakao Map에 위치를 표시 한다.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0" name="Google Shape;104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813" y="1082292"/>
            <a:ext cx="4414703" cy="5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6885" y="2986814"/>
            <a:ext cx="4216668" cy="327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7" name="Google Shape;1047;p7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8" name="Google Shape;1048;p76"/>
          <p:cNvSpPr txBox="1"/>
          <p:nvPr/>
        </p:nvSpPr>
        <p:spPr>
          <a:xfrm>
            <a:off x="863600" y="285462"/>
            <a:ext cx="32805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COVID-19 그래프</a:t>
            </a:r>
            <a:endParaRPr/>
          </a:p>
        </p:txBody>
      </p:sp>
      <p:sp>
        <p:nvSpPr>
          <p:cNvPr id="1049" name="Google Shape;1049;p7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0" name="Google Shape;1050;p76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1" name="Google Shape;1051;p76"/>
          <p:cNvSpPr/>
          <p:nvPr/>
        </p:nvSpPr>
        <p:spPr>
          <a:xfrm>
            <a:off x="8231191" y="1576273"/>
            <a:ext cx="3768884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12일간의 코로나 확진자 및 사망자 동향을 한눈에 그래프형태로 확인할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2" name="Google Shape;105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74" y="1204218"/>
            <a:ext cx="7638180" cy="536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8" name="Google Shape;1058;p7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9" name="Google Shape;1059;p77"/>
          <p:cNvSpPr txBox="1"/>
          <p:nvPr/>
        </p:nvSpPr>
        <p:spPr>
          <a:xfrm>
            <a:off x="863600" y="285462"/>
            <a:ext cx="37662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COVID-19 국내 지도</a:t>
            </a:r>
            <a:endParaRPr/>
          </a:p>
        </p:txBody>
      </p:sp>
      <p:sp>
        <p:nvSpPr>
          <p:cNvPr id="1060" name="Google Shape;1060;p7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1" name="Google Shape;1061;p77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2" name="Google Shape;1062;p77"/>
          <p:cNvSpPr/>
          <p:nvPr/>
        </p:nvSpPr>
        <p:spPr>
          <a:xfrm>
            <a:off x="8231191" y="1576273"/>
            <a:ext cx="3768884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 전날의 시·도 별 현황을 한눈에 볼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위험도(Rank)를 좋음, 주의, 위험 3가지로 등급을 두어 지역별 위험도를 확인할 수 있다.</a:t>
            </a:r>
            <a:endParaRPr/>
          </a:p>
        </p:txBody>
      </p:sp>
      <p:pic>
        <p:nvPicPr>
          <p:cNvPr id="1063" name="Google Shape;106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609" y="1165269"/>
            <a:ext cx="5082698" cy="569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9" name="Google Shape;1069;p7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0" name="Google Shape;1070;p78"/>
          <p:cNvSpPr txBox="1"/>
          <p:nvPr/>
        </p:nvSpPr>
        <p:spPr>
          <a:xfrm>
            <a:off x="863600" y="285462"/>
            <a:ext cx="26500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신규 관광명소 </a:t>
            </a:r>
            <a:endParaRPr/>
          </a:p>
        </p:txBody>
      </p:sp>
      <p:sp>
        <p:nvSpPr>
          <p:cNvPr id="1071" name="Google Shape;1071;p7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2" name="Google Shape;1072;p78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3" name="Google Shape;1073;p78"/>
          <p:cNvSpPr/>
          <p:nvPr/>
        </p:nvSpPr>
        <p:spPr>
          <a:xfrm>
            <a:off x="8231191" y="1576273"/>
            <a:ext cx="3768884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신규로 등록된 관광명소를 그리드게시판 형태로 한눈에 볼 수 있다.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4" name="Google Shape;10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306530"/>
            <a:ext cx="3528885" cy="5266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8"/>
          <p:cNvSpPr txBox="1"/>
          <p:nvPr/>
        </p:nvSpPr>
        <p:spPr>
          <a:xfrm>
            <a:off x="863600" y="285462"/>
            <a:ext cx="36343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아이디 찾기 &gt; 결과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8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8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8"/>
          <p:cNvSpPr/>
          <p:nvPr/>
        </p:nvSpPr>
        <p:spPr>
          <a:xfrm>
            <a:off x="8231191" y="1576273"/>
            <a:ext cx="376888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아이디찾기(결과)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회원의 아이디를 보여준다.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8231191" y="4621240"/>
            <a:ext cx="3768884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870237"/>
            <a:ext cx="7574889" cy="530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p9"/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9"/>
          <p:cNvCxnSpPr/>
          <p:nvPr/>
        </p:nvCxnSpPr>
        <p:spPr>
          <a:xfrm>
            <a:off x="8121572" y="1297459"/>
            <a:ext cx="0" cy="479442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9"/>
          <p:cNvCxnSpPr/>
          <p:nvPr/>
        </p:nvCxnSpPr>
        <p:spPr>
          <a:xfrm>
            <a:off x="8231191" y="4566420"/>
            <a:ext cx="3124668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9"/>
          <p:cNvSpPr/>
          <p:nvPr/>
        </p:nvSpPr>
        <p:spPr>
          <a:xfrm>
            <a:off x="8231191" y="1576273"/>
            <a:ext cx="3768884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기능</a:t>
            </a:r>
            <a:endParaRPr b="1" sz="20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비밀번호찾기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회원의 아이디와 전화번호를 입력 후 찾기 버튼을 누르면 해당 회원의 비밀번호를 찾아준다.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8231191" y="4621240"/>
            <a:ext cx="3768884" cy="12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600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-"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아이디와 전화번호가 맞는 회원의 정보가 있어야 비밀번호 찾기가 가능하다.</a:t>
            </a:r>
            <a:endParaRPr/>
          </a:p>
          <a:p>
            <a:pPr indent="-952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8" y="1297459"/>
            <a:ext cx="7620952" cy="501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200622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2020-06-22T00:57:09Z</dcterms:created>
  <dc:creator>Yu Saebyeol</dc:creator>
</cp:coreProperties>
</file>